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606" r:id="rId2"/>
    <p:sldId id="607" r:id="rId3"/>
    <p:sldId id="608" r:id="rId4"/>
    <p:sldId id="609" r:id="rId5"/>
    <p:sldId id="610" r:id="rId6"/>
    <p:sldId id="611" r:id="rId7"/>
    <p:sldId id="612" r:id="rId8"/>
    <p:sldId id="613" r:id="rId9"/>
    <p:sldId id="614" r:id="rId10"/>
    <p:sldId id="615" r:id="rId11"/>
    <p:sldId id="616" r:id="rId12"/>
    <p:sldId id="617" r:id="rId13"/>
    <p:sldId id="618" r:id="rId14"/>
    <p:sldId id="619" r:id="rId15"/>
    <p:sldId id="620" r:id="rId16"/>
    <p:sldId id="621" r:id="rId17"/>
    <p:sldId id="622" r:id="rId18"/>
    <p:sldId id="623" r:id="rId19"/>
    <p:sldId id="624" r:id="rId20"/>
    <p:sldId id="625" r:id="rId21"/>
    <p:sldId id="626" r:id="rId22"/>
    <p:sldId id="627" r:id="rId23"/>
    <p:sldId id="628" r:id="rId24"/>
    <p:sldId id="629" r:id="rId25"/>
    <p:sldId id="630" r:id="rId26"/>
    <p:sldId id="631" r:id="rId27"/>
    <p:sldId id="632" r:id="rId28"/>
    <p:sldId id="633" r:id="rId29"/>
    <p:sldId id="634" r:id="rId30"/>
    <p:sldId id="635" r:id="rId31"/>
    <p:sldId id="636" r:id="rId32"/>
    <p:sldId id="637" r:id="rId33"/>
    <p:sldId id="638" r:id="rId34"/>
    <p:sldId id="639" r:id="rId35"/>
    <p:sldId id="640" r:id="rId36"/>
    <p:sldId id="641" r:id="rId37"/>
    <p:sldId id="642" r:id="rId38"/>
    <p:sldId id="643" r:id="rId3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65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970894-440A-256F-B27F-7112DA17E9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C894321-FC32-3072-F932-176CF27D12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E99A63-5C29-EEE4-84EE-A8EA12B6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1EF68C-0D44-AF13-82BA-68FE8EDDB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614CD8-C70E-7315-3C91-6FEEEC796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5554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77B13D-10DF-EFB3-6BDF-EA1774962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461BDFB-EB84-3FB9-95A4-212BE2C4E8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BD13CB-5EB7-66FD-972E-E7D83A4C1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24C248-4351-1E9F-D122-6C9183DF6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39B904-E390-0643-AF07-C1E3BE2A5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1711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A6CA8E6-D1EE-F486-BA25-2BA76054CD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932E5ED-363D-6A51-DC45-9FAC87D95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2C936D-7CE2-1357-C1E4-4CD444785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0F9FB7-E054-7128-B033-1F85E6E43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D167CD-6426-A4C7-FE07-C8C5714E8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0719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964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198072-43A8-2FB6-E6AE-FA128C15B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B4BBBA-CE2E-0746-23AE-96A60E8A9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798744-CAF0-F92B-51AF-1CB29E3E1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EAF3A9-8BFF-90C1-7045-2218664D8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0E6F17-6A04-BEA7-F4EE-E9BFAFAAE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024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9C67E-630A-917E-4498-5220DF05B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73AE58-1F7A-77BB-90B7-4BB9C080E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95B938-950D-FF0A-C654-0F28B1DAC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2C9C92-21F7-112C-4CE0-7180A6F7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19EB8F-2AE6-D554-8F4A-B5592419D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212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C222B1-1D10-BED2-A693-B05001A6A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3CE7EF-9B81-9EBC-4DFA-42F2F9CAC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C1B336-4B82-0825-E2E1-229D7A7B3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F467EA-F9C6-D72F-B3B5-A278280DF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851F42-94A7-A190-3C2F-9B93E6D77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690F3AB-1BD3-58EE-2428-4B896A352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104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CDF533-BB49-377C-C592-432AE0AC9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B33D67-7B70-9546-0AFB-18271EB68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406C55-ACA4-4FA8-C370-B1E846D010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860D327-3006-89F7-ADC4-526442CDA5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7666B8F-DABB-BDE1-DC34-A36B949C25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2DFB363-BC1D-CEA0-65AC-641E04CFA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51300AF-63F2-44D9-5AFE-11D9972FC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6F81142-E1BB-4064-AB4D-377AB544F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780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1A9252-DE2B-C502-4EDE-1B0BED1C6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6B9813F-9FCC-9968-289E-4F105CFC0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76673B7-6A25-A3B9-3734-F16F2FC76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FA1DEA-0583-CE92-B27E-753EBC05C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481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CFA8D2F-6A1C-D90B-10F4-0E3ADC0AA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0249069-02FD-C270-01D7-DBA21D0D7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0591A4F-5960-4E83-4550-24F74CD00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1307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AE7424-6B60-47DC-1734-6101EF1FF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05CFD5-E7C9-3B0E-EC0B-C2DF33DA3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5D268E-F33D-7AD9-8718-B543D16DE0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D40D21F-7EE5-AC8D-F085-D70166B3A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7D90827-3DB9-4102-FC9A-CF7D0F7C4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48DF94-D1E2-0185-8925-CE7B5F0DA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9359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DEB0AD-FC1F-5DFB-CF2A-C7C5D2E24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21D038F-D8E1-782A-03D7-A9237E7D31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3FBB177-2E9C-45AD-81F9-1A677AC3C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F2E1CE-D56E-AB4C-DB45-FAFF07FA8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9CF998-376A-726B-DE85-D2FE1E87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DBBE35C-DD71-CB65-0485-2212FC2FE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429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E0EA549-595B-4E73-0EB9-1926E92A5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23C39D-0E2D-717B-95D9-A454C0B5C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88C6BE-C5CE-3617-1A77-42A239798D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A768E-87CB-40CD-8CE3-273717CEC550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6C9DFF-4F13-521C-90A2-0F30D88182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BB6BCB-C9EC-C5A6-A632-4FF7C50388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95305-1E09-41EB-9F64-FB3E48A5C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43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301162372098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97461162372103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11966162372104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5902162372104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2827162372105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36362162372105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47926162372106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31767162372106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46477162372107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76570162372107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2441162372108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12281162372098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61783162372108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98946162372109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11063162372110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43063162372111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6452162372111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32172162372112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29110162372113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0531162372113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91369162372113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07500162372114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61536162372099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28304162372115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3847162372116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04416162372118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682112162372119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776343162372120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817445162372120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935335162372121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999552162372122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110757162372122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17259162372099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57022162372100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251341162372100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392649162372101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497649162372102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523041162372102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38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修昊</dc:creator>
  <cp:lastModifiedBy>陈 修昊</cp:lastModifiedBy>
  <cp:revision>1</cp:revision>
  <dcterms:created xsi:type="dcterms:W3CDTF">2022-05-27T05:47:09Z</dcterms:created>
  <dcterms:modified xsi:type="dcterms:W3CDTF">2022-05-27T05:47:24Z</dcterms:modified>
</cp:coreProperties>
</file>

<file path=docProps/thumbnail.jpeg>
</file>